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FC85-B95A-62D5-07AB-BCCF68A7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3B966-9E5A-CECF-6F75-45F9238A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5C60-987A-4231-9F53-F1B33FA7B54C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DFE50-6617-E6B4-EF58-5BBBCA05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FFE8C-4E21-E11A-D919-170F5DF6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894E-52D3-4BDC-B1DC-E36D5FE1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7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F64E7-3BD6-C086-B70F-47112F7D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34D3C-BCDF-E550-04D7-3C6830C29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0EABF-F3CC-19FE-E839-ECFB217E3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95C60-987A-4231-9F53-F1B33FA7B54C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5BB47-46B4-1B07-B47D-C93C89BA2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D0B87-0E5C-B74A-CD96-1EAF56003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4894E-52D3-4BDC-B1DC-E36D5FE1F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6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94544-78A5-8D82-21E8-3BBB314B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tx2"/>
                </a:solidFill>
              </a:rPr>
              <a:t>T</a:t>
            </a:r>
            <a:r>
              <a:rPr lang="en-GB" sz="3600" b="1" kern="1200">
                <a:solidFill>
                  <a:schemeClr val="tx2"/>
                </a:solidFill>
              </a:rPr>
              <a:t>he role of the epithelium and targeting epithelial cytokines to elevate patient care towards restoration of epithelial health and clinical remission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F0CDA-10DF-F137-F98A-B91CDB5BE8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F3F508-4E6E-1342-72AC-DB2376B9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epithelial inflammation and cycles of epithelial damage could lead to clinical remission</a:t>
            </a:r>
            <a:r>
              <a:rPr lang="en-GB" baseline="30000"/>
              <a:t>1,2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98D42-37D6-EDE9-7EF0-6E4F4088F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49FB66-765F-48E4-0BE4-388E4605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In upper and lower airways disease, multiple overlapping inflammatory pathways drive disease pathology and epithelial damage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53A09-3AC8-1B97-1A4D-068422C025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D9DC24-AC6B-B977-DDFF-5CA6CC4D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severe asthma and comorbid upper </a:t>
            </a:r>
            <a:br>
              <a:rPr lang="en-GB"/>
            </a:br>
            <a:r>
              <a:rPr lang="en-GB"/>
              <a:t>airways disease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F0431-E313-3B1E-F231-E4F3285C4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0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1500D-FE7B-C19C-9911-09424C13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Patient with severe asthma and comorbid upper </a:t>
            </a:r>
            <a:br>
              <a:rPr lang="en-GB"/>
            </a:br>
            <a:r>
              <a:rPr lang="en-GB"/>
              <a:t>airways disease (2/2)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EC17C-09FF-3064-218C-50E465D39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2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1B86D04C-2C80-4A14-BF5E-AF4779B1BC7B}"/>
</file>

<file path=customXml/itemProps2.xml><?xml version="1.0" encoding="utf-8"?>
<ds:datastoreItem xmlns:ds="http://schemas.openxmlformats.org/officeDocument/2006/customXml" ds:itemID="{D6BA1305-E74D-40E0-ADB8-70F38B0D2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82B13-6CAE-44E0-9594-0BAE87823FC7}">
  <ds:schemaRefs>
    <ds:schemaRef ds:uri="http://purl.org/dc/terms/"/>
    <ds:schemaRef ds:uri="18ce686f-ec55-47ba-93ac-4e1affdd0871"/>
    <ds:schemaRef ds:uri="http://schemas.microsoft.com/office/2006/documentManagement/types"/>
    <ds:schemaRef ds:uri="f0fe46a7-c1fe-44cb-b57a-c90be0d90d6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C10EE63-4C21-4F39-94B0-D8EA6BDB18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The role of the epithelium and targeting epithelial cytokines to elevate patient care towards restoration of epithelial health and clinical remission </vt:lpstr>
      <vt:lpstr>Reducing epithelial inflammation and cycles of epithelial damage could lead to clinical remission1,2</vt:lpstr>
      <vt:lpstr>In upper and lower airways disease, multiple overlapping inflammatory pathways drive disease pathology and epithelial damage</vt:lpstr>
      <vt:lpstr>Patient with severe asthma and comorbid upper  airways disease (1/2)</vt:lpstr>
      <vt:lpstr>Patient with severe asthma and comorbid upper  airways disease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2025-07-28T08:07:06Z</dcterms:created>
  <dcterms:modified xsi:type="dcterms:W3CDTF">2025-07-28T08:07:07Z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